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90"/>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505" r:id="rId629"/>
    <p:sldId id="1428" r:id="rId630"/>
    <p:sldId id="778" r:id="rId631"/>
    <p:sldId id="779" r:id="rId632"/>
    <p:sldId id="834" r:id="rId633"/>
    <p:sldId id="780" r:id="rId634"/>
    <p:sldId id="833" r:id="rId635"/>
    <p:sldId id="783" r:id="rId636"/>
    <p:sldId id="880" r:id="rId637"/>
    <p:sldId id="881" r:id="rId638"/>
    <p:sldId id="879" r:id="rId639"/>
    <p:sldId id="866" r:id="rId640"/>
    <p:sldId id="1341" r:id="rId641"/>
    <p:sldId id="1390" r:id="rId642"/>
    <p:sldId id="1391" r:id="rId643"/>
    <p:sldId id="878" r:id="rId644"/>
    <p:sldId id="867" r:id="rId645"/>
    <p:sldId id="868" r:id="rId646"/>
    <p:sldId id="870" r:id="rId647"/>
    <p:sldId id="1241" r:id="rId648"/>
    <p:sldId id="1411" r:id="rId649"/>
    <p:sldId id="869" r:id="rId650"/>
    <p:sldId id="1342" r:id="rId651"/>
    <p:sldId id="1367" r:id="rId652"/>
    <p:sldId id="1377" r:id="rId653"/>
    <p:sldId id="1379" r:id="rId654"/>
    <p:sldId id="1368" r:id="rId655"/>
    <p:sldId id="1369" r:id="rId656"/>
    <p:sldId id="1380" r:id="rId657"/>
    <p:sldId id="1381" r:id="rId658"/>
    <p:sldId id="1370" r:id="rId659"/>
    <p:sldId id="1371" r:id="rId660"/>
    <p:sldId id="1372" r:id="rId661"/>
    <p:sldId id="1373" r:id="rId662"/>
    <p:sldId id="1374" r:id="rId663"/>
    <p:sldId id="1375" r:id="rId664"/>
    <p:sldId id="1033" r:id="rId665"/>
    <p:sldId id="1021" r:id="rId666"/>
    <p:sldId id="1022" r:id="rId667"/>
    <p:sldId id="1023" r:id="rId668"/>
    <p:sldId id="1024" r:id="rId669"/>
    <p:sldId id="1025" r:id="rId670"/>
    <p:sldId id="1027" r:id="rId671"/>
    <p:sldId id="1028" r:id="rId672"/>
    <p:sldId id="1029" r:id="rId673"/>
    <p:sldId id="1030" r:id="rId674"/>
    <p:sldId id="1032" r:id="rId675"/>
    <p:sldId id="1031" r:id="rId676"/>
    <p:sldId id="885" r:id="rId677"/>
    <p:sldId id="1074" r:id="rId678"/>
    <p:sldId id="976" r:id="rId679"/>
    <p:sldId id="933" r:id="rId680"/>
    <p:sldId id="954" r:id="rId681"/>
    <p:sldId id="788" r:id="rId682"/>
    <p:sldId id="1502" r:id="rId683"/>
    <p:sldId id="1456" r:id="rId684"/>
    <p:sldId id="1489" r:id="rId685"/>
    <p:sldId id="1503" r:id="rId686"/>
    <p:sldId id="1493" r:id="rId687"/>
    <p:sldId id="1495" r:id="rId688"/>
    <p:sldId id="1504" r:id="rId6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6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viewProps" Target="viewProp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notesMaster" Target="notesMasters/notesMaster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theme" Target="theme/theme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commentAuthors" Target="commentAuthor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tableStyles" Target="tableStyle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11-05-2023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5/11/2023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5/11/2023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a:t>
            </a:r>
            <a:r>
              <a:rPr lang="en-US" dirty="0" err="1">
                <a:latin typeface="Liberation Mono"/>
                <a:cs typeface="Arial" panose="020B0604020202020204" pitchFamily="34" charset="0"/>
              </a:rPr>
              <a:t>firstName</a:t>
            </a:r>
            <a:r>
              <a:rPr lang="en-US" dirty="0">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t>
            </a:r>
            <a:r>
              <a:rPr lang="en-US" dirty="0" err="1">
                <a:latin typeface="Liberation Mono"/>
              </a:rPr>
              <a:t>firstName</a:t>
            </a:r>
            <a:r>
              <a:rPr lang="en-US" dirty="0">
                <a:latin typeface="Liberation Mono"/>
              </a:rPr>
              <a:t>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a:t>
            </a:r>
            <a:r>
              <a:rPr lang="en-US" sz="2000" dirty="0" err="1">
                <a:latin typeface="Palatino Linotype" panose="02040502050505030304" pitchFamily="18" charset="0"/>
              </a:rPr>
              <a:t>firstName</a:t>
            </a:r>
            <a:r>
              <a:rPr lang="en-US" sz="2000" dirty="0">
                <a:latin typeface="Palatino Linotype" panose="02040502050505030304" pitchFamily="18" charset="0"/>
              </a:rPr>
              <a:t>,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216252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48416</TotalTime>
  <Words>70731</Words>
  <Application>Microsoft Office PowerPoint</Application>
  <PresentationFormat>Widescreen</PresentationFormat>
  <Paragraphs>8807</Paragraphs>
  <Slides>688</Slides>
  <Notes>40</Notes>
  <HiddenSlides>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688</vt:i4>
      </vt:variant>
    </vt:vector>
  </HeadingPairs>
  <TitlesOfParts>
    <vt:vector size="73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10874</cp:revision>
  <dcterms:created xsi:type="dcterms:W3CDTF">2015-10-09T06:09:34Z</dcterms:created>
  <dcterms:modified xsi:type="dcterms:W3CDTF">2023-05-11T10:17:21Z</dcterms:modified>
</cp:coreProperties>
</file>